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4" r:id="rId6"/>
    <p:sldId id="261" r:id="rId7"/>
    <p:sldId id="263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85"/>
  </p:normalViewPr>
  <p:slideViewPr>
    <p:cSldViewPr snapToGrid="0" snapToObjects="1">
      <p:cViewPr varScale="1">
        <p:scale>
          <a:sx n="89" d="100"/>
          <a:sy n="89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75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73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67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1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30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97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76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31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08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3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4A1EB-43A9-CB4A-A9A3-A57371AFEF17}" type="datetimeFigureOut">
              <a:rPr lang="en-US" smtClean="0"/>
              <a:t>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BE236-ADD9-0348-9AAB-3E1AC5624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5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95334"/>
            <a:ext cx="12192000" cy="314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0" bIns="251999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WEEK </a:t>
            </a: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8 </a:t>
            </a:r>
            <a:r>
              <a:rPr lang="en-US" sz="60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- DEMO</a:t>
            </a:r>
            <a:endParaRPr lang="en-US" sz="6000" b="1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algn="ctr">
              <a:lnSpc>
                <a:spcPct val="150000"/>
              </a:lnSpc>
            </a:pPr>
            <a:r>
              <a:rPr lang="en-US" sz="4800" b="1" dirty="0" smtClean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ANNIE NGUYEN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952266" y="3488267"/>
            <a:ext cx="8263467" cy="0"/>
          </a:xfrm>
          <a:prstGeom prst="line">
            <a:avLst/>
          </a:prstGeom>
          <a:ln w="50800">
            <a:solidFill>
              <a:schemeClr val="bg1"/>
            </a:solidFill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933466" y="5604932"/>
            <a:ext cx="43010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January 19, 2018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5155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00563" y="2586037"/>
            <a:ext cx="314926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smtClean="0"/>
              <a:t>Reddit App</a:t>
            </a:r>
            <a:endParaRPr lang="en-US" sz="5000" b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66" y="2295524"/>
            <a:ext cx="3787513" cy="406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4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30775" y="1028948"/>
            <a:ext cx="18826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smtClean="0"/>
              <a:t>Pagination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50" y="2949423"/>
            <a:ext cx="10058400" cy="180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43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7" y="1058862"/>
            <a:ext cx="2667000" cy="5270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29013" y="770467"/>
            <a:ext cx="8101012" cy="59093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Pager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private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numOfButtons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5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private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firstPageButton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private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finalPageButton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Pager(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totalPages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currentPage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numOfButtons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setNumOfButtons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numOfButtons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halfPagesToShow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getNumOfButtons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/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if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totalPages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&lt;=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getNumOfButtons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setFirstPageButton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(1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setFinalPageButton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totalPages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}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else if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currentPage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-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halfPagesToShow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&lt;=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setFirstButton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setFinalButton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getNumOfButtons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749286" y="2028825"/>
            <a:ext cx="871538" cy="1314451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646767" y="3343276"/>
            <a:ext cx="1102519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64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312993" y="1285674"/>
            <a:ext cx="8731369" cy="50436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 else if 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currentPage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halfPagesToShow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totalPages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setFirstPageButton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currentPage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-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halfPagesToShow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setFinalPageButton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totalPages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} else if 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currentPage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halfPagesToShow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totalPages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){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setFirstPageButton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totalPages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		-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getNumOfButtons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+ 1);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setFinalPageButton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totalPages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} else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setFirstButton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currentPage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-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halfPagesToShow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setFinalButton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currentPage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halfPagesToShow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}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7" y="1058862"/>
            <a:ext cx="2667000" cy="52705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1646767" y="3343276"/>
            <a:ext cx="1102519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749286" y="2457450"/>
            <a:ext cx="563707" cy="88582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585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439" y="4756321"/>
            <a:ext cx="1833561" cy="218740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7" y="1058862"/>
            <a:ext cx="2667000" cy="5270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929062" y="2770782"/>
            <a:ext cx="8001001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@Repository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interface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PostRepository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extends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				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JpaRepository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&lt;Post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Long&gt;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{}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429007" y="4572001"/>
            <a:ext cx="1102519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531526" y="3686174"/>
            <a:ext cx="563707" cy="88582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93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32718" y="770467"/>
            <a:ext cx="8325908" cy="56323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GetMapping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"/home/{username}"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public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String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getHome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Model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model,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HttpServletRequest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request,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PathVariable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(value =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"username"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String username,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RequestParam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pageSize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Optional&lt;Integer&gt;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pageSize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@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RequestParam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"page"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Optional&lt;Integer&gt; page)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setPageSize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pageSize.orElse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INITIAL_PAGE_SIZE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setPage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= 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page.orElse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&lt;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		? </a:t>
            </a: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INITIAL_PAGE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page.get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-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Page&lt;Post&gt; posts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postServiceDb.findByPage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	new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PageRequest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setPage,setPageSize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 					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Sort.Direction.</a:t>
            </a:r>
            <a:r>
              <a:rPr lang="en-US" i="1" dirty="0" err="1" smtClean="0">
                <a:latin typeface="Courier New" charset="0"/>
                <a:ea typeface="Courier New" charset="0"/>
                <a:cs typeface="Courier New" charset="0"/>
              </a:rPr>
              <a:t>DESC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 "score"));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 Pager pager = new Pager(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posts.getTotalPages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(), 		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posts.getNumber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(), 	</a:t>
            </a:r>
            <a:r>
              <a:rPr lang="en-US" i="1" dirty="0" smtClean="0">
                <a:latin typeface="Courier New" charset="0"/>
                <a:ea typeface="Courier New" charset="0"/>
                <a:cs typeface="Courier New" charset="0"/>
              </a:rPr>
              <a:t>NUM_OF_BUTTONS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67" y="1058862"/>
            <a:ext cx="2667000" cy="52705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2400300" y="1628775"/>
            <a:ext cx="1132418" cy="1428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81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pic>
        <p:nvPicPr>
          <p:cNvPr id="3" name="demo7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0729" y="6879"/>
            <a:ext cx="115046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02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17" y="135467"/>
            <a:ext cx="3060700" cy="63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28772" y="2486025"/>
            <a:ext cx="3145861" cy="1405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000" b="1" dirty="0" smtClean="0"/>
              <a:t>THANK YOU </a:t>
            </a:r>
            <a:r>
              <a:rPr lang="en-US" sz="3000" b="1" smtClean="0"/>
              <a:t>FOR </a:t>
            </a:r>
          </a:p>
          <a:p>
            <a:pPr algn="ctr">
              <a:lnSpc>
                <a:spcPct val="150000"/>
              </a:lnSpc>
            </a:pPr>
            <a:r>
              <a:rPr lang="en-US" sz="3000" b="1" dirty="0" smtClean="0"/>
              <a:t>YOUR ATTENTION!</a:t>
            </a:r>
            <a:endParaRPr lang="en-US" sz="3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82" t="9711"/>
          <a:stretch/>
        </p:blipFill>
        <p:spPr>
          <a:xfrm>
            <a:off x="6400799" y="452967"/>
            <a:ext cx="5067299" cy="619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76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43</Words>
  <Application>Microsoft Macintosh PowerPoint</Application>
  <PresentationFormat>Widescreen</PresentationFormat>
  <Paragraphs>16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 Hebrew</vt:lpstr>
      <vt:lpstr>Calibri</vt:lpstr>
      <vt:lpstr>Calibri Light</vt:lpstr>
      <vt:lpstr>Courier New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 Tram Anh Nguyen</dc:creator>
  <cp:lastModifiedBy>Thi Tram Anh Nguyen</cp:lastModifiedBy>
  <cp:revision>16</cp:revision>
  <dcterms:created xsi:type="dcterms:W3CDTF">2017-12-05T16:48:30Z</dcterms:created>
  <dcterms:modified xsi:type="dcterms:W3CDTF">2018-01-19T15:23:28Z</dcterms:modified>
</cp:coreProperties>
</file>

<file path=docProps/thumbnail.jpeg>
</file>